
<file path=[Content_Types].xml><?xml version="1.0" encoding="utf-8"?>
<Types xmlns="http://schemas.openxmlformats.org/package/2006/content-types">
  <Default Extension="bin" ContentType="application/vnd.ms-office.activeX"/>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4" r:id="rId7"/>
    <p:sldId id="265" r:id="rId8"/>
    <p:sldId id="262"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82" autoAdjust="0"/>
  </p:normalViewPr>
  <p:slideViewPr>
    <p:cSldViewPr>
      <p:cViewPr>
        <p:scale>
          <a:sx n="107" d="100"/>
          <a:sy n="107" d="100"/>
        </p:scale>
        <p:origin x="-486" y="5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1E1B3D-FC57-417C-A23E-A4C9128E56A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1775485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E1B3D-FC57-417C-A23E-A4C9128E56A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253917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E1B3D-FC57-417C-A23E-A4C9128E56A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766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E1B3D-FC57-417C-A23E-A4C9128E56A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304151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E1B3D-FC57-417C-A23E-A4C9128E56A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327666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1E1B3D-FC57-417C-A23E-A4C9128E56A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3431688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1E1B3D-FC57-417C-A23E-A4C9128E56A6}"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321216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1E1B3D-FC57-417C-A23E-A4C9128E56A6}"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3799419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E1B3D-FC57-417C-A23E-A4C9128E56A6}"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166602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E1B3D-FC57-417C-A23E-A4C9128E56A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19851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E1B3D-FC57-417C-A23E-A4C9128E56A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EFCB8-6FF1-4D39-B52F-14796199520E}" type="slidenum">
              <a:rPr lang="en-US" smtClean="0"/>
              <a:t>‹#›</a:t>
            </a:fld>
            <a:endParaRPr lang="en-US"/>
          </a:p>
        </p:txBody>
      </p:sp>
    </p:spTree>
    <p:extLst>
      <p:ext uri="{BB962C8B-B14F-4D97-AF65-F5344CB8AC3E}">
        <p14:creationId xmlns:p14="http://schemas.microsoft.com/office/powerpoint/2010/main" val="20886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E1B3D-FC57-417C-A23E-A4C9128E56A6}" type="datetimeFigureOut">
              <a:rPr lang="en-US" smtClean="0"/>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EFCB8-6FF1-4D39-B52F-14796199520E}" type="slidenum">
              <a:rPr lang="en-US" smtClean="0"/>
              <a:t>‹#›</a:t>
            </a:fld>
            <a:endParaRPr lang="en-US"/>
          </a:p>
        </p:txBody>
      </p:sp>
    </p:spTree>
    <p:extLst>
      <p:ext uri="{BB962C8B-B14F-4D97-AF65-F5344CB8AC3E}">
        <p14:creationId xmlns:p14="http://schemas.microsoft.com/office/powerpoint/2010/main" val="194022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914400"/>
            <a:ext cx="5410200" cy="1200329"/>
          </a:xfrm>
          <a:prstGeom prst="rect">
            <a:avLst/>
          </a:prstGeom>
          <a:noFill/>
        </p:spPr>
        <p:txBody>
          <a:bodyPr wrap="square" rtlCol="0">
            <a:spAutoFit/>
          </a:bodyPr>
          <a:lstStyle/>
          <a:p>
            <a:r>
              <a:rPr lang="en-US" dirty="0" smtClean="0">
                <a:solidFill>
                  <a:schemeClr val="bg1"/>
                </a:solidFill>
              </a:rPr>
              <a:t>This is how to embed YouTube video in PowerPoint. There is another process, but if you copy the object in my next slide </a:t>
            </a:r>
            <a:r>
              <a:rPr lang="en-US" dirty="0" smtClean="0">
                <a:solidFill>
                  <a:schemeClr val="bg1"/>
                </a:solidFill>
              </a:rPr>
              <a:t>to your PowerPoint and </a:t>
            </a:r>
            <a:r>
              <a:rPr lang="en-US" dirty="0" smtClean="0">
                <a:solidFill>
                  <a:schemeClr val="bg1"/>
                </a:solidFill>
              </a:rPr>
              <a:t>edit it, you might find that easier.</a:t>
            </a:r>
            <a:endParaRPr lang="en-US" dirty="0">
              <a:solidFill>
                <a:schemeClr val="bg1"/>
              </a:solidFill>
            </a:endParaRPr>
          </a:p>
        </p:txBody>
      </p:sp>
    </p:spTree>
    <p:extLst>
      <p:ext uri="{BB962C8B-B14F-4D97-AF65-F5344CB8AC3E}">
        <p14:creationId xmlns:p14="http://schemas.microsoft.com/office/powerpoint/2010/main" val="21862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8"/>
          <p:cNvSpPr txBox="1">
            <a:spLocks noChangeArrowheads="1"/>
          </p:cNvSpPr>
          <p:nvPr/>
        </p:nvSpPr>
        <p:spPr bwMode="auto">
          <a:xfrm>
            <a:off x="2438400" y="449263"/>
            <a:ext cx="4800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800">
                <a:solidFill>
                  <a:schemeClr val="bg1"/>
                </a:solidFill>
              </a:rPr>
              <a:t>Laurence Olivier in </a:t>
            </a:r>
            <a:r>
              <a:rPr lang="en-US" altLang="en-US" sz="1800" i="1">
                <a:solidFill>
                  <a:schemeClr val="bg1"/>
                </a:solidFill>
              </a:rPr>
              <a:t>Hamlet</a:t>
            </a:r>
            <a:r>
              <a:rPr lang="en-US" altLang="en-US" sz="1800">
                <a:solidFill>
                  <a:schemeClr val="bg1"/>
                </a:solidFill>
              </a:rPr>
              <a:t>, 1948</a:t>
            </a:r>
          </a:p>
        </p:txBody>
      </p:sp>
    </p:spTree>
    <p:controls>
      <mc:AlternateContent xmlns:mc="http://schemas.openxmlformats.org/markup-compatibility/2006">
        <mc:Choice xmlns:v="urn:schemas-microsoft-com:vml" Requires="v">
          <p:control spid="1027" name="ShockwaveFlash1" r:id="rId2" imgW="6249272" imgH="4952381"/>
        </mc:Choice>
        <mc:Fallback>
          <p:control name="ShockwaveFlash1" r:id="rId2" imgW="6249272" imgH="4952381">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143000"/>
                  <a:ext cx="6248400" cy="4953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31921869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609600"/>
            <a:ext cx="6077465" cy="5456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381000"/>
            <a:ext cx="1752600" cy="923330"/>
          </a:xfrm>
          <a:prstGeom prst="rect">
            <a:avLst/>
          </a:prstGeom>
          <a:noFill/>
        </p:spPr>
        <p:txBody>
          <a:bodyPr wrap="square" rtlCol="0">
            <a:spAutoFit/>
          </a:bodyPr>
          <a:lstStyle/>
          <a:p>
            <a:r>
              <a:rPr lang="en-US" dirty="0" smtClean="0">
                <a:solidFill>
                  <a:schemeClr val="bg1"/>
                </a:solidFill>
              </a:rPr>
              <a:t>Right click on the object and click Properties </a:t>
            </a:r>
            <a:endParaRPr lang="en-US" dirty="0">
              <a:solidFill>
                <a:schemeClr val="bg1"/>
              </a:solidFill>
            </a:endParaRPr>
          </a:p>
        </p:txBody>
      </p:sp>
    </p:spTree>
    <p:extLst>
      <p:ext uri="{BB962C8B-B14F-4D97-AF65-F5344CB8AC3E}">
        <p14:creationId xmlns:p14="http://schemas.microsoft.com/office/powerpoint/2010/main" val="390333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952" y="1371600"/>
            <a:ext cx="6071347" cy="532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04800" y="381000"/>
            <a:ext cx="1752600" cy="3139321"/>
          </a:xfrm>
          <a:prstGeom prst="rect">
            <a:avLst/>
          </a:prstGeom>
          <a:noFill/>
        </p:spPr>
        <p:txBody>
          <a:bodyPr wrap="square" rtlCol="0">
            <a:spAutoFit/>
          </a:bodyPr>
          <a:lstStyle/>
          <a:p>
            <a:r>
              <a:rPr lang="en-US" dirty="0" smtClean="0">
                <a:solidFill>
                  <a:schemeClr val="bg1"/>
                </a:solidFill>
              </a:rPr>
              <a:t>There is an 11-character address that is the real location of the video on YouTube. You need to replace that with the one you find on your video’s web address.</a:t>
            </a:r>
            <a:endParaRPr lang="en-US" dirty="0">
              <a:solidFill>
                <a:schemeClr val="bg1"/>
              </a:solidFill>
            </a:endParaRPr>
          </a:p>
        </p:txBody>
      </p:sp>
    </p:spTree>
    <p:extLst>
      <p:ext uri="{BB962C8B-B14F-4D97-AF65-F5344CB8AC3E}">
        <p14:creationId xmlns:p14="http://schemas.microsoft.com/office/powerpoint/2010/main" val="2390594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8" y="772128"/>
            <a:ext cx="876281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0362" y="57835"/>
            <a:ext cx="7924800" cy="646331"/>
          </a:xfrm>
          <a:prstGeom prst="rect">
            <a:avLst/>
          </a:prstGeom>
          <a:noFill/>
        </p:spPr>
        <p:txBody>
          <a:bodyPr wrap="square" rtlCol="0">
            <a:spAutoFit/>
          </a:bodyPr>
          <a:lstStyle/>
          <a:p>
            <a:r>
              <a:rPr lang="en-US" dirty="0" smtClean="0">
                <a:solidFill>
                  <a:schemeClr val="bg1"/>
                </a:solidFill>
              </a:rPr>
              <a:t>Sometimes the video you want has a super-long address because it has a link click-thru history in it. You need to find the code after the “</a:t>
            </a:r>
            <a:r>
              <a:rPr lang="en-US" dirty="0" err="1" smtClean="0">
                <a:solidFill>
                  <a:schemeClr val="bg1"/>
                </a:solidFill>
              </a:rPr>
              <a:t>watch?v</a:t>
            </a:r>
            <a:r>
              <a:rPr lang="en-US" dirty="0" smtClean="0">
                <a:solidFill>
                  <a:schemeClr val="bg1"/>
                </a:solidFill>
              </a:rPr>
              <a:t>=“</a:t>
            </a:r>
            <a:endParaRPr lang="en-US" dirty="0">
              <a:solidFill>
                <a:schemeClr val="bg1"/>
              </a:solidFill>
            </a:endParaRPr>
          </a:p>
        </p:txBody>
      </p:sp>
      <p:sp>
        <p:nvSpPr>
          <p:cNvPr id="2" name="Oval 1"/>
          <p:cNvSpPr/>
          <p:nvPr/>
        </p:nvSpPr>
        <p:spPr>
          <a:xfrm>
            <a:off x="1219200" y="1447800"/>
            <a:ext cx="1676400" cy="609600"/>
          </a:xfrm>
          <a:prstGeom prst="ellipse">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144" y="3971330"/>
            <a:ext cx="8150871"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8371" y="3048000"/>
            <a:ext cx="7924800" cy="923330"/>
          </a:xfrm>
          <a:prstGeom prst="rect">
            <a:avLst/>
          </a:prstGeom>
          <a:noFill/>
        </p:spPr>
        <p:txBody>
          <a:bodyPr wrap="square" rtlCol="0">
            <a:spAutoFit/>
          </a:bodyPr>
          <a:lstStyle/>
          <a:p>
            <a:r>
              <a:rPr lang="en-US" dirty="0" smtClean="0">
                <a:solidFill>
                  <a:schemeClr val="bg1"/>
                </a:solidFill>
              </a:rPr>
              <a:t>If you highlight and delete everything after it (usually it starts with an “&amp;”), then you can verify if you have done it right because it will still work when you  go to the smaller address you have left.</a:t>
            </a:r>
            <a:endParaRPr lang="en-US" dirty="0">
              <a:solidFill>
                <a:schemeClr val="bg1"/>
              </a:solidFill>
            </a:endParaRPr>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321" y="5581135"/>
            <a:ext cx="7746515" cy="2368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3993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5124450"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8600" y="203194"/>
            <a:ext cx="7924800" cy="369332"/>
          </a:xfrm>
          <a:prstGeom prst="rect">
            <a:avLst/>
          </a:prstGeom>
          <a:noFill/>
        </p:spPr>
        <p:txBody>
          <a:bodyPr wrap="square" rtlCol="0">
            <a:spAutoFit/>
          </a:bodyPr>
          <a:lstStyle/>
          <a:p>
            <a:r>
              <a:rPr lang="en-US" dirty="0" smtClean="0">
                <a:solidFill>
                  <a:schemeClr val="bg1"/>
                </a:solidFill>
              </a:rPr>
              <a:t>Copy the 11 characters. </a:t>
            </a:r>
            <a:endParaRPr lang="en-US" dirty="0">
              <a:solidFill>
                <a:schemeClr val="bg1"/>
              </a:solidFill>
            </a:endParaRPr>
          </a:p>
        </p:txBody>
      </p:sp>
    </p:spTree>
    <p:extLst>
      <p:ext uri="{BB962C8B-B14F-4D97-AF65-F5344CB8AC3E}">
        <p14:creationId xmlns:p14="http://schemas.microsoft.com/office/powerpoint/2010/main" val="177148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600"/>
            <a:ext cx="6071347" cy="532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600" y="203194"/>
            <a:ext cx="7924800" cy="646331"/>
          </a:xfrm>
          <a:prstGeom prst="rect">
            <a:avLst/>
          </a:prstGeom>
          <a:noFill/>
        </p:spPr>
        <p:txBody>
          <a:bodyPr wrap="square" rtlCol="0">
            <a:spAutoFit/>
          </a:bodyPr>
          <a:lstStyle/>
          <a:p>
            <a:r>
              <a:rPr lang="en-US" dirty="0" smtClean="0">
                <a:solidFill>
                  <a:schemeClr val="bg1"/>
                </a:solidFill>
              </a:rPr>
              <a:t>Replace the 11 characters in the Properties of the flash object and you will be good to go.  </a:t>
            </a:r>
            <a:endParaRPr lang="en-US" dirty="0">
              <a:solidFill>
                <a:schemeClr val="bg1"/>
              </a:solidFill>
            </a:endParaRPr>
          </a:p>
        </p:txBody>
      </p:sp>
    </p:spTree>
    <p:extLst>
      <p:ext uri="{BB962C8B-B14F-4D97-AF65-F5344CB8AC3E}">
        <p14:creationId xmlns:p14="http://schemas.microsoft.com/office/powerpoint/2010/main" val="210677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03194"/>
            <a:ext cx="7924800" cy="369332"/>
          </a:xfrm>
          <a:prstGeom prst="rect">
            <a:avLst/>
          </a:prstGeom>
          <a:noFill/>
        </p:spPr>
        <p:txBody>
          <a:bodyPr wrap="square" rtlCol="0">
            <a:spAutoFit/>
          </a:bodyPr>
          <a:lstStyle/>
          <a:p>
            <a:r>
              <a:rPr lang="en-US" dirty="0" smtClean="0">
                <a:solidFill>
                  <a:schemeClr val="bg1"/>
                </a:solidFill>
              </a:rPr>
              <a:t>See: (feel free to </a:t>
            </a:r>
            <a:r>
              <a:rPr lang="en-US" smtClean="0">
                <a:solidFill>
                  <a:schemeClr val="bg1"/>
                </a:solidFill>
              </a:rPr>
              <a:t>right click </a:t>
            </a:r>
            <a:r>
              <a:rPr lang="en-US" dirty="0" smtClean="0">
                <a:solidFill>
                  <a:schemeClr val="bg1"/>
                </a:solidFill>
              </a:rPr>
              <a:t>on this object to see what I changed in order to do this) </a:t>
            </a:r>
            <a:endParaRPr lang="en-US" dirty="0">
              <a:solidFill>
                <a:schemeClr val="bg1"/>
              </a:solidFill>
            </a:endParaRPr>
          </a:p>
        </p:txBody>
      </p:sp>
    </p:spTree>
    <p:controls>
      <mc:AlternateContent xmlns:mc="http://schemas.openxmlformats.org/markup-compatibility/2006">
        <mc:Choice xmlns:v="urn:schemas-microsoft-com:vml" Requires="v">
          <p:control spid="6147" name="ShockwaveFlash1" r:id="rId2" imgW="6249272" imgH="4952381"/>
        </mc:Choice>
        <mc:Fallback>
          <p:control name="ShockwaveFlash1" r:id="rId2" imgW="6249272" imgH="4952381">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143000"/>
                  <a:ext cx="6248400" cy="4953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69439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6172200" cy="1477328"/>
          </a:xfrm>
          <a:prstGeom prst="rect">
            <a:avLst/>
          </a:prstGeom>
          <a:noFill/>
        </p:spPr>
        <p:txBody>
          <a:bodyPr wrap="square" rtlCol="0">
            <a:spAutoFit/>
          </a:bodyPr>
          <a:lstStyle/>
          <a:p>
            <a:r>
              <a:rPr lang="en-US" dirty="0" smtClean="0">
                <a:solidFill>
                  <a:schemeClr val="bg1"/>
                </a:solidFill>
              </a:rPr>
              <a:t>If your video disallows embedding, it will tell you that when you try to play it. Maybe it is somewhere else on YouTube without that restriction. If not, then you are out of luck. You need to download the video  to show it. If that is too much, you probably don’t need it.</a:t>
            </a:r>
            <a:endParaRPr lang="en-US" dirty="0">
              <a:solidFill>
                <a:schemeClr val="bg1"/>
              </a:solidFill>
            </a:endParaRPr>
          </a:p>
        </p:txBody>
      </p:sp>
    </p:spTree>
    <p:extLst>
      <p:ext uri="{BB962C8B-B14F-4D97-AF65-F5344CB8AC3E}">
        <p14:creationId xmlns:p14="http://schemas.microsoft.com/office/powerpoint/2010/main" val="3386091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262</Words>
  <Application>Microsoft Office PowerPoint</Application>
  <PresentationFormat>On-screen Show (4:3)</PresentationFormat>
  <Paragraphs>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Lutheran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S. Vrooman</dc:creator>
  <cp:lastModifiedBy>Steven S. Vrooman</cp:lastModifiedBy>
  <cp:revision>3</cp:revision>
  <dcterms:created xsi:type="dcterms:W3CDTF">2014-10-22T17:08:12Z</dcterms:created>
  <dcterms:modified xsi:type="dcterms:W3CDTF">2014-10-22T17:29:20Z</dcterms:modified>
</cp:coreProperties>
</file>